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32.jpg" ContentType="image/png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0" r:id="rId11"/>
    <p:sldId id="271" r:id="rId12"/>
    <p:sldId id="274" r:id="rId13"/>
    <p:sldId id="275" r:id="rId14"/>
    <p:sldId id="276" r:id="rId15"/>
    <p:sldId id="277" r:id="rId16"/>
    <p:sldId id="281" r:id="rId17"/>
    <p:sldId id="282" r:id="rId18"/>
    <p:sldId id="278" r:id="rId19"/>
    <p:sldId id="279" r:id="rId20"/>
    <p:sldId id="280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FEAF7-50A5-48EB-99C5-DDDF7647ADBF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A6CC56E-9CEA-4B88-A679-749385A5C4E9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3 до </a:t>
          </a:r>
          <a:r>
            <a:rPr lang="ru-RU" dirty="0" smtClean="0"/>
            <a:t>8 </a:t>
          </a:r>
          <a:endParaRPr lang="ru-RU" dirty="0"/>
        </a:p>
      </dgm:t>
    </dgm:pt>
    <dgm:pt modelId="{57F68177-6C6D-4291-BA81-8BD69D630AA0}" type="parTrans" cxnId="{BF0424FA-413B-499F-B839-9CE8D0735ECA}">
      <dgm:prSet/>
      <dgm:spPr/>
      <dgm:t>
        <a:bodyPr/>
        <a:lstStyle/>
        <a:p>
          <a:endParaRPr lang="ru-RU"/>
        </a:p>
      </dgm:t>
    </dgm:pt>
    <dgm:pt modelId="{0A3462FD-261F-4EF7-9166-8214C7DF6098}" type="sibTrans" cxnId="{BF0424FA-413B-499F-B839-9CE8D0735ECA}">
      <dgm:prSet/>
      <dgm:spPr/>
      <dgm:t>
        <a:bodyPr/>
        <a:lstStyle/>
        <a:p>
          <a:endParaRPr lang="ru-RU"/>
        </a:p>
      </dgm:t>
    </dgm:pt>
    <dgm:pt modelId="{B65504ED-6747-4934-BF6D-AFF5BCA79730}">
      <dgm:prSet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10 до </a:t>
          </a:r>
          <a:r>
            <a:rPr lang="ru-RU" dirty="0" smtClean="0"/>
            <a:t>6 </a:t>
          </a:r>
          <a:endParaRPr lang="ru-RU" dirty="0" smtClean="0"/>
        </a:p>
      </dgm:t>
    </dgm:pt>
    <dgm:pt modelId="{5C512462-B5CC-4C70-9A5C-A9D99F2E08DE}" type="parTrans" cxnId="{EE8100E9-43E4-4DD1-923F-34A5FCDA827E}">
      <dgm:prSet/>
      <dgm:spPr/>
      <dgm:t>
        <a:bodyPr/>
        <a:lstStyle/>
        <a:p>
          <a:endParaRPr lang="ru-RU"/>
        </a:p>
      </dgm:t>
    </dgm:pt>
    <dgm:pt modelId="{A6777EBE-B18B-47CD-B301-903446A10356}" type="sibTrans" cxnId="{EE8100E9-43E4-4DD1-923F-34A5FCDA827E}">
      <dgm:prSet/>
      <dgm:spPr/>
      <dgm:t>
        <a:bodyPr/>
        <a:lstStyle/>
        <a:p>
          <a:endParaRPr lang="ru-RU"/>
        </a:p>
      </dgm:t>
    </dgm:pt>
    <dgm:pt modelId="{785DBC67-D915-484D-8E49-06622586C329}">
      <dgm:prSet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7 до </a:t>
          </a:r>
          <a:r>
            <a:rPr lang="ru-RU" dirty="0" smtClean="0"/>
            <a:t>2 </a:t>
          </a:r>
          <a:endParaRPr lang="ru-RU" dirty="0" smtClean="0"/>
        </a:p>
      </dgm:t>
    </dgm:pt>
    <dgm:pt modelId="{C2D17E9E-BACF-4F4A-BC16-A3BD46791F76}" type="parTrans" cxnId="{6599122E-086A-45D9-9BC3-593B09F89B71}">
      <dgm:prSet/>
      <dgm:spPr/>
      <dgm:t>
        <a:bodyPr/>
        <a:lstStyle/>
        <a:p>
          <a:endParaRPr lang="ru-RU"/>
        </a:p>
      </dgm:t>
    </dgm:pt>
    <dgm:pt modelId="{E694DA0B-29F4-4E4B-9954-F9B21BD8D6C5}" type="sibTrans" cxnId="{6599122E-086A-45D9-9BC3-593B09F89B71}">
      <dgm:prSet/>
      <dgm:spPr/>
      <dgm:t>
        <a:bodyPr/>
        <a:lstStyle/>
        <a:p>
          <a:endParaRPr lang="ru-RU"/>
        </a:p>
      </dgm:t>
    </dgm:pt>
    <dgm:pt modelId="{CA897CFF-53B8-4155-95B3-E1DAD7B4872C}">
      <dgm:prSet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6 до </a:t>
          </a:r>
          <a:r>
            <a:rPr lang="en-US" dirty="0" smtClean="0"/>
            <a:t>3</a:t>
          </a:r>
          <a:endParaRPr lang="ru-RU" dirty="0"/>
        </a:p>
      </dgm:t>
    </dgm:pt>
    <dgm:pt modelId="{2211B7E1-5B9B-4699-AC1A-2DE54D7BACB9}" type="parTrans" cxnId="{C7E9C154-12A8-4198-AA89-1D3202D68D84}">
      <dgm:prSet/>
      <dgm:spPr/>
      <dgm:t>
        <a:bodyPr/>
        <a:lstStyle/>
        <a:p>
          <a:endParaRPr lang="ru-RU"/>
        </a:p>
      </dgm:t>
    </dgm:pt>
    <dgm:pt modelId="{5D45D5DE-F6E2-40CA-8446-88BB9E9795B5}" type="sibTrans" cxnId="{C7E9C154-12A8-4198-AA89-1D3202D68D84}">
      <dgm:prSet/>
      <dgm:spPr/>
      <dgm:t>
        <a:bodyPr/>
        <a:lstStyle/>
        <a:p>
          <a:endParaRPr lang="ru-RU"/>
        </a:p>
      </dgm:t>
    </dgm:pt>
    <dgm:pt modelId="{013A7AAA-2694-4C97-943F-B99145F86282}" type="pres">
      <dgm:prSet presAssocID="{C15FEAF7-50A5-48EB-99C5-DDDF7647ADB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9A61651-318C-4050-8D5D-DDDC94521EA6}" type="pres">
      <dgm:prSet presAssocID="{0A6CC56E-9CEA-4B88-A679-749385A5C4E9}" presName="comp" presStyleCnt="0"/>
      <dgm:spPr/>
    </dgm:pt>
    <dgm:pt modelId="{43A26848-317E-4B65-9A6E-B64317994D60}" type="pres">
      <dgm:prSet presAssocID="{0A6CC56E-9CEA-4B88-A679-749385A5C4E9}" presName="box" presStyleLbl="node1" presStyleIdx="0" presStyleCnt="4"/>
      <dgm:spPr/>
      <dgm:t>
        <a:bodyPr/>
        <a:lstStyle/>
        <a:p>
          <a:endParaRPr lang="ru-RU"/>
        </a:p>
      </dgm:t>
    </dgm:pt>
    <dgm:pt modelId="{CA685D84-E492-44FD-A644-8F4D258C60C0}" type="pres">
      <dgm:prSet presAssocID="{0A6CC56E-9CEA-4B88-A679-749385A5C4E9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6507928-6C38-4FE4-9A60-8FDB7C5EE365}" type="pres">
      <dgm:prSet presAssocID="{0A6CC56E-9CEA-4B88-A679-749385A5C4E9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A4CAB8-0036-48FD-82F6-8E212B6DE545}" type="pres">
      <dgm:prSet presAssocID="{0A3462FD-261F-4EF7-9166-8214C7DF6098}" presName="spacer" presStyleCnt="0"/>
      <dgm:spPr/>
    </dgm:pt>
    <dgm:pt modelId="{4F0626B5-A7C0-4983-A40E-47629EE4A795}" type="pres">
      <dgm:prSet presAssocID="{B65504ED-6747-4934-BF6D-AFF5BCA79730}" presName="comp" presStyleCnt="0"/>
      <dgm:spPr/>
    </dgm:pt>
    <dgm:pt modelId="{81A0AD87-43DE-4796-85DA-D45862567C97}" type="pres">
      <dgm:prSet presAssocID="{B65504ED-6747-4934-BF6D-AFF5BCA79730}" presName="box" presStyleLbl="node1" presStyleIdx="1" presStyleCnt="4"/>
      <dgm:spPr/>
      <dgm:t>
        <a:bodyPr/>
        <a:lstStyle/>
        <a:p>
          <a:endParaRPr lang="ru-RU"/>
        </a:p>
      </dgm:t>
    </dgm:pt>
    <dgm:pt modelId="{0A8E910F-4C4D-45C4-9325-EE7861AFC1CD}" type="pres">
      <dgm:prSet presAssocID="{B65504ED-6747-4934-BF6D-AFF5BCA79730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550DEC2-CD03-40F9-A810-E1C484D387C2}" type="pres">
      <dgm:prSet presAssocID="{B65504ED-6747-4934-BF6D-AFF5BCA7973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13C7F0-B8C9-42CF-AA42-CC07165411D2}" type="pres">
      <dgm:prSet presAssocID="{A6777EBE-B18B-47CD-B301-903446A10356}" presName="spacer" presStyleCnt="0"/>
      <dgm:spPr/>
    </dgm:pt>
    <dgm:pt modelId="{CDA523F5-6D09-49AA-B419-21DABDDBB14C}" type="pres">
      <dgm:prSet presAssocID="{785DBC67-D915-484D-8E49-06622586C329}" presName="comp" presStyleCnt="0"/>
      <dgm:spPr/>
    </dgm:pt>
    <dgm:pt modelId="{E5682F02-8805-4D74-9446-D5EE0F9E22D1}" type="pres">
      <dgm:prSet presAssocID="{785DBC67-D915-484D-8E49-06622586C329}" presName="box" presStyleLbl="node1" presStyleIdx="2" presStyleCnt="4"/>
      <dgm:spPr/>
      <dgm:t>
        <a:bodyPr/>
        <a:lstStyle/>
        <a:p>
          <a:endParaRPr lang="ru-RU"/>
        </a:p>
      </dgm:t>
    </dgm:pt>
    <dgm:pt modelId="{06D2F18E-A814-4781-A76E-D85D2D36E808}" type="pres">
      <dgm:prSet presAssocID="{785DBC67-D915-484D-8E49-06622586C329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D419452-A231-4342-A583-8F980F9A57DB}" type="pres">
      <dgm:prSet presAssocID="{785DBC67-D915-484D-8E49-06622586C329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E34323-05FB-4FBD-83E7-B4E7E56C69CD}" type="pres">
      <dgm:prSet presAssocID="{E694DA0B-29F4-4E4B-9954-F9B21BD8D6C5}" presName="spacer" presStyleCnt="0"/>
      <dgm:spPr/>
    </dgm:pt>
    <dgm:pt modelId="{787F9394-8020-4A34-81B0-46CA79C51446}" type="pres">
      <dgm:prSet presAssocID="{CA897CFF-53B8-4155-95B3-E1DAD7B4872C}" presName="comp" presStyleCnt="0"/>
      <dgm:spPr/>
    </dgm:pt>
    <dgm:pt modelId="{29504AB2-3510-4EA4-8CD3-B227C11B2D10}" type="pres">
      <dgm:prSet presAssocID="{CA897CFF-53B8-4155-95B3-E1DAD7B4872C}" presName="box" presStyleLbl="node1" presStyleIdx="3" presStyleCnt="4"/>
      <dgm:spPr/>
      <dgm:t>
        <a:bodyPr/>
        <a:lstStyle/>
        <a:p>
          <a:endParaRPr lang="ru-RU"/>
        </a:p>
      </dgm:t>
    </dgm:pt>
    <dgm:pt modelId="{504E8E12-48F0-4DA2-87AD-026CC61FB8E4}" type="pres">
      <dgm:prSet presAssocID="{CA897CFF-53B8-4155-95B3-E1DAD7B4872C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DB52E2F-1CAD-4D09-A194-9D1299DAEC0D}" type="pres">
      <dgm:prSet presAssocID="{CA897CFF-53B8-4155-95B3-E1DAD7B4872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7C4D1FA-BDE9-4082-A19E-64D4FBA48D68}" type="presOf" srcId="{CA897CFF-53B8-4155-95B3-E1DAD7B4872C}" destId="{29504AB2-3510-4EA4-8CD3-B227C11B2D10}" srcOrd="0" destOrd="0" presId="urn:microsoft.com/office/officeart/2005/8/layout/vList4"/>
    <dgm:cxn modelId="{EE8100E9-43E4-4DD1-923F-34A5FCDA827E}" srcId="{C15FEAF7-50A5-48EB-99C5-DDDF7647ADBF}" destId="{B65504ED-6747-4934-BF6D-AFF5BCA79730}" srcOrd="1" destOrd="0" parTransId="{5C512462-B5CC-4C70-9A5C-A9D99F2E08DE}" sibTransId="{A6777EBE-B18B-47CD-B301-903446A10356}"/>
    <dgm:cxn modelId="{6F991671-3988-49CA-9C9B-3575419938DE}" type="presOf" srcId="{0A6CC56E-9CEA-4B88-A679-749385A5C4E9}" destId="{43A26848-317E-4B65-9A6E-B64317994D60}" srcOrd="0" destOrd="0" presId="urn:microsoft.com/office/officeart/2005/8/layout/vList4"/>
    <dgm:cxn modelId="{CCE40286-3E86-4252-A6E8-4042C08DA034}" type="presOf" srcId="{785DBC67-D915-484D-8E49-06622586C329}" destId="{ED419452-A231-4342-A583-8F980F9A57DB}" srcOrd="1" destOrd="0" presId="urn:microsoft.com/office/officeart/2005/8/layout/vList4"/>
    <dgm:cxn modelId="{82B059BA-8E06-4204-9010-086C4100750D}" type="presOf" srcId="{0A6CC56E-9CEA-4B88-A679-749385A5C4E9}" destId="{E6507928-6C38-4FE4-9A60-8FDB7C5EE365}" srcOrd="1" destOrd="0" presId="urn:microsoft.com/office/officeart/2005/8/layout/vList4"/>
    <dgm:cxn modelId="{F9E97CAB-BCAD-4FD2-8BB5-6FF71CA0EFD4}" type="presOf" srcId="{B65504ED-6747-4934-BF6D-AFF5BCA79730}" destId="{81A0AD87-43DE-4796-85DA-D45862567C97}" srcOrd="0" destOrd="0" presId="urn:microsoft.com/office/officeart/2005/8/layout/vList4"/>
    <dgm:cxn modelId="{C7E9C154-12A8-4198-AA89-1D3202D68D84}" srcId="{C15FEAF7-50A5-48EB-99C5-DDDF7647ADBF}" destId="{CA897CFF-53B8-4155-95B3-E1DAD7B4872C}" srcOrd="3" destOrd="0" parTransId="{2211B7E1-5B9B-4699-AC1A-2DE54D7BACB9}" sibTransId="{5D45D5DE-F6E2-40CA-8446-88BB9E9795B5}"/>
    <dgm:cxn modelId="{6599122E-086A-45D9-9BC3-593B09F89B71}" srcId="{C15FEAF7-50A5-48EB-99C5-DDDF7647ADBF}" destId="{785DBC67-D915-484D-8E49-06622586C329}" srcOrd="2" destOrd="0" parTransId="{C2D17E9E-BACF-4F4A-BC16-A3BD46791F76}" sibTransId="{E694DA0B-29F4-4E4B-9954-F9B21BD8D6C5}"/>
    <dgm:cxn modelId="{48B1C3F5-2C6D-4C85-9A40-2D7435D0C772}" type="presOf" srcId="{CA897CFF-53B8-4155-95B3-E1DAD7B4872C}" destId="{9DB52E2F-1CAD-4D09-A194-9D1299DAEC0D}" srcOrd="1" destOrd="0" presId="urn:microsoft.com/office/officeart/2005/8/layout/vList4"/>
    <dgm:cxn modelId="{8BBE41A9-5EA0-49B1-A7AD-911DB1244BBA}" type="presOf" srcId="{B65504ED-6747-4934-BF6D-AFF5BCA79730}" destId="{2550DEC2-CD03-40F9-A810-E1C484D387C2}" srcOrd="1" destOrd="0" presId="urn:microsoft.com/office/officeart/2005/8/layout/vList4"/>
    <dgm:cxn modelId="{A3EAB8AA-B361-4C65-BDE6-AD99E7F1EEC8}" type="presOf" srcId="{C15FEAF7-50A5-48EB-99C5-DDDF7647ADBF}" destId="{013A7AAA-2694-4C97-943F-B99145F86282}" srcOrd="0" destOrd="0" presId="urn:microsoft.com/office/officeart/2005/8/layout/vList4"/>
    <dgm:cxn modelId="{44866B04-80FF-42A8-BC2F-567227A4CA44}" type="presOf" srcId="{785DBC67-D915-484D-8E49-06622586C329}" destId="{E5682F02-8805-4D74-9446-D5EE0F9E22D1}" srcOrd="0" destOrd="0" presId="urn:microsoft.com/office/officeart/2005/8/layout/vList4"/>
    <dgm:cxn modelId="{BF0424FA-413B-499F-B839-9CE8D0735ECA}" srcId="{C15FEAF7-50A5-48EB-99C5-DDDF7647ADBF}" destId="{0A6CC56E-9CEA-4B88-A679-749385A5C4E9}" srcOrd="0" destOrd="0" parTransId="{57F68177-6C6D-4291-BA81-8BD69D630AA0}" sibTransId="{0A3462FD-261F-4EF7-9166-8214C7DF6098}"/>
    <dgm:cxn modelId="{8D1227CA-6301-48EE-9A7D-BB5B52BBEDAA}" type="presParOf" srcId="{013A7AAA-2694-4C97-943F-B99145F86282}" destId="{09A61651-318C-4050-8D5D-DDDC94521EA6}" srcOrd="0" destOrd="0" presId="urn:microsoft.com/office/officeart/2005/8/layout/vList4"/>
    <dgm:cxn modelId="{ACAD55E5-9249-4F29-9B95-6CCB9B3C0FD2}" type="presParOf" srcId="{09A61651-318C-4050-8D5D-DDDC94521EA6}" destId="{43A26848-317E-4B65-9A6E-B64317994D60}" srcOrd="0" destOrd="0" presId="urn:microsoft.com/office/officeart/2005/8/layout/vList4"/>
    <dgm:cxn modelId="{C8D2498F-DD60-4753-99F3-B2AAA59D0ED6}" type="presParOf" srcId="{09A61651-318C-4050-8D5D-DDDC94521EA6}" destId="{CA685D84-E492-44FD-A644-8F4D258C60C0}" srcOrd="1" destOrd="0" presId="urn:microsoft.com/office/officeart/2005/8/layout/vList4"/>
    <dgm:cxn modelId="{5952DF3F-E9F5-4FC2-B6B3-875AB2AD2444}" type="presParOf" srcId="{09A61651-318C-4050-8D5D-DDDC94521EA6}" destId="{E6507928-6C38-4FE4-9A60-8FDB7C5EE365}" srcOrd="2" destOrd="0" presId="urn:microsoft.com/office/officeart/2005/8/layout/vList4"/>
    <dgm:cxn modelId="{01C52D7A-6096-4D35-9367-46FEC9F86CA4}" type="presParOf" srcId="{013A7AAA-2694-4C97-943F-B99145F86282}" destId="{4CA4CAB8-0036-48FD-82F6-8E212B6DE545}" srcOrd="1" destOrd="0" presId="urn:microsoft.com/office/officeart/2005/8/layout/vList4"/>
    <dgm:cxn modelId="{E31D3F32-F168-4CAE-A412-9F0D4BB69172}" type="presParOf" srcId="{013A7AAA-2694-4C97-943F-B99145F86282}" destId="{4F0626B5-A7C0-4983-A40E-47629EE4A795}" srcOrd="2" destOrd="0" presId="urn:microsoft.com/office/officeart/2005/8/layout/vList4"/>
    <dgm:cxn modelId="{81EE1937-D748-43E9-B24A-33570274DFD2}" type="presParOf" srcId="{4F0626B5-A7C0-4983-A40E-47629EE4A795}" destId="{81A0AD87-43DE-4796-85DA-D45862567C97}" srcOrd="0" destOrd="0" presId="urn:microsoft.com/office/officeart/2005/8/layout/vList4"/>
    <dgm:cxn modelId="{CF3E57F6-8119-4A24-8742-8B693F54BC3D}" type="presParOf" srcId="{4F0626B5-A7C0-4983-A40E-47629EE4A795}" destId="{0A8E910F-4C4D-45C4-9325-EE7861AFC1CD}" srcOrd="1" destOrd="0" presId="urn:microsoft.com/office/officeart/2005/8/layout/vList4"/>
    <dgm:cxn modelId="{02248D79-90A0-478D-836B-8FD2A3205C52}" type="presParOf" srcId="{4F0626B5-A7C0-4983-A40E-47629EE4A795}" destId="{2550DEC2-CD03-40F9-A810-E1C484D387C2}" srcOrd="2" destOrd="0" presId="urn:microsoft.com/office/officeart/2005/8/layout/vList4"/>
    <dgm:cxn modelId="{5EED4BF0-802D-42E3-848D-E976E024AD0D}" type="presParOf" srcId="{013A7AAA-2694-4C97-943F-B99145F86282}" destId="{5A13C7F0-B8C9-42CF-AA42-CC07165411D2}" srcOrd="3" destOrd="0" presId="urn:microsoft.com/office/officeart/2005/8/layout/vList4"/>
    <dgm:cxn modelId="{E9D3DBBB-4A0C-4380-AA8E-DA936150DCCD}" type="presParOf" srcId="{013A7AAA-2694-4C97-943F-B99145F86282}" destId="{CDA523F5-6D09-49AA-B419-21DABDDBB14C}" srcOrd="4" destOrd="0" presId="urn:microsoft.com/office/officeart/2005/8/layout/vList4"/>
    <dgm:cxn modelId="{C79B5409-71BF-4ACB-B418-4CDAB1F21BE4}" type="presParOf" srcId="{CDA523F5-6D09-49AA-B419-21DABDDBB14C}" destId="{E5682F02-8805-4D74-9446-D5EE0F9E22D1}" srcOrd="0" destOrd="0" presId="urn:microsoft.com/office/officeart/2005/8/layout/vList4"/>
    <dgm:cxn modelId="{BC5523F3-76CF-45F6-830C-97B3E1D1B83C}" type="presParOf" srcId="{CDA523F5-6D09-49AA-B419-21DABDDBB14C}" destId="{06D2F18E-A814-4781-A76E-D85D2D36E808}" srcOrd="1" destOrd="0" presId="urn:microsoft.com/office/officeart/2005/8/layout/vList4"/>
    <dgm:cxn modelId="{80CFA328-34D8-435C-B6AE-1CC6200A71A7}" type="presParOf" srcId="{CDA523F5-6D09-49AA-B419-21DABDDBB14C}" destId="{ED419452-A231-4342-A583-8F980F9A57DB}" srcOrd="2" destOrd="0" presId="urn:microsoft.com/office/officeart/2005/8/layout/vList4"/>
    <dgm:cxn modelId="{37C0964F-41DF-46F9-B150-6335BE940B2B}" type="presParOf" srcId="{013A7AAA-2694-4C97-943F-B99145F86282}" destId="{FFE34323-05FB-4FBD-83E7-B4E7E56C69CD}" srcOrd="5" destOrd="0" presId="urn:microsoft.com/office/officeart/2005/8/layout/vList4"/>
    <dgm:cxn modelId="{19F9077F-E6B4-49A9-A068-1DD02AEA5C2B}" type="presParOf" srcId="{013A7AAA-2694-4C97-943F-B99145F86282}" destId="{787F9394-8020-4A34-81B0-46CA79C51446}" srcOrd="6" destOrd="0" presId="urn:microsoft.com/office/officeart/2005/8/layout/vList4"/>
    <dgm:cxn modelId="{3AC2AD90-ABD3-43E9-9EF8-8C361AEB052C}" type="presParOf" srcId="{787F9394-8020-4A34-81B0-46CA79C51446}" destId="{29504AB2-3510-4EA4-8CD3-B227C11B2D10}" srcOrd="0" destOrd="0" presId="urn:microsoft.com/office/officeart/2005/8/layout/vList4"/>
    <dgm:cxn modelId="{2B4A21E4-49FC-43CD-8274-9B7FB59C0BD9}" type="presParOf" srcId="{787F9394-8020-4A34-81B0-46CA79C51446}" destId="{504E8E12-48F0-4DA2-87AD-026CC61FB8E4}" srcOrd="1" destOrd="0" presId="urn:microsoft.com/office/officeart/2005/8/layout/vList4"/>
    <dgm:cxn modelId="{C851F54B-5E1A-4036-B12B-3FFC4088DD23}" type="presParOf" srcId="{787F9394-8020-4A34-81B0-46CA79C51446}" destId="{9DB52E2F-1CAD-4D09-A194-9D1299DAEC0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50931A-8C3A-423B-A3DD-CBBF50D30A8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0D8975FB-189C-48EF-A195-1C2B61BB7923}">
      <dgm:prSet phldrT="[Текст]"/>
      <dgm:spPr/>
      <dgm:t>
        <a:bodyPr/>
        <a:lstStyle/>
        <a:p>
          <a:r>
            <a:rPr lang="uk-UA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сторона трикутника</a:t>
          </a:r>
          <a:endParaRPr lang="ru-RU" dirty="0"/>
        </a:p>
      </dgm:t>
    </dgm:pt>
    <dgm:pt modelId="{F774FB24-B0CF-4AE9-8F24-9851E5C852CE}" type="parTrans" cxnId="{70F651CC-1413-4345-8EA0-2F6C82EA3740}">
      <dgm:prSet/>
      <dgm:spPr/>
      <dgm:t>
        <a:bodyPr/>
        <a:lstStyle/>
        <a:p>
          <a:endParaRPr lang="ru-RU"/>
        </a:p>
      </dgm:t>
    </dgm:pt>
    <dgm:pt modelId="{23F13F5D-3F12-46C0-88F9-EA8E71D2E3A4}" type="sibTrans" cxnId="{70F651CC-1413-4345-8EA0-2F6C82EA3740}">
      <dgm:prSet/>
      <dgm:spPr/>
      <dgm:t>
        <a:bodyPr/>
        <a:lstStyle/>
        <a:p>
          <a:endParaRPr lang="ru-RU"/>
        </a:p>
      </dgm:t>
    </dgm:pt>
    <dgm:pt modelId="{D2A69179-4AA4-42D8-80E3-FF534FA79999}">
      <dgm:prSet phldrT="[Текст]"/>
      <dgm:spPr/>
      <dgm:t>
        <a:bodyPr/>
        <a:lstStyle/>
        <a:p>
          <a:r>
            <a:rPr lang="uk-UA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вершина трикутника</a:t>
          </a:r>
          <a:endParaRPr lang="ru-RU" dirty="0"/>
        </a:p>
      </dgm:t>
    </dgm:pt>
    <dgm:pt modelId="{03B225CA-24B5-4822-B0C0-B7B4AF15EDE1}" type="parTrans" cxnId="{C00C774B-F7AF-40EA-910A-DD42FCCEB6AC}">
      <dgm:prSet/>
      <dgm:spPr/>
      <dgm:t>
        <a:bodyPr/>
        <a:lstStyle/>
        <a:p>
          <a:endParaRPr lang="ru-RU"/>
        </a:p>
      </dgm:t>
    </dgm:pt>
    <dgm:pt modelId="{35B5B87F-0D91-4030-83A6-10CCA262FFD1}" type="sibTrans" cxnId="{C00C774B-F7AF-40EA-910A-DD42FCCEB6AC}">
      <dgm:prSet/>
      <dgm:spPr/>
      <dgm:t>
        <a:bodyPr/>
        <a:lstStyle/>
        <a:p>
          <a:endParaRPr lang="ru-RU"/>
        </a:p>
      </dgm:t>
    </dgm:pt>
    <dgm:pt modelId="{75C0C379-EC18-48AA-8433-6F515B27F994}">
      <dgm:prSet phldrT="[Текст]"/>
      <dgm:spPr/>
      <dgm:t>
        <a:bodyPr/>
        <a:lstStyle/>
        <a:p>
          <a:r>
            <a:rPr lang="uk-UA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кут трикутника</a:t>
          </a:r>
          <a:endParaRPr lang="ru-RU" dirty="0"/>
        </a:p>
      </dgm:t>
    </dgm:pt>
    <dgm:pt modelId="{4E098380-F7E8-4E8D-9E51-F323B6E2FD8B}" type="parTrans" cxnId="{C7FED017-79D9-4061-B5C2-A398076E9D64}">
      <dgm:prSet/>
      <dgm:spPr/>
      <dgm:t>
        <a:bodyPr/>
        <a:lstStyle/>
        <a:p>
          <a:endParaRPr lang="ru-RU"/>
        </a:p>
      </dgm:t>
    </dgm:pt>
    <dgm:pt modelId="{256EB309-2BAA-4616-BC8B-E535F6B39F3C}" type="sibTrans" cxnId="{C7FED017-79D9-4061-B5C2-A398076E9D64}">
      <dgm:prSet/>
      <dgm:spPr/>
      <dgm:t>
        <a:bodyPr/>
        <a:lstStyle/>
        <a:p>
          <a:endParaRPr lang="ru-RU"/>
        </a:p>
      </dgm:t>
    </dgm:pt>
    <dgm:pt modelId="{FEE902ED-07D3-43BC-BB2B-796B45088377}" type="pres">
      <dgm:prSet presAssocID="{3050931A-8C3A-423B-A3DD-CBBF50D30A85}" presName="diagram" presStyleCnt="0">
        <dgm:presLayoutVars>
          <dgm:dir/>
          <dgm:animLvl val="lvl"/>
          <dgm:resizeHandles val="exact"/>
        </dgm:presLayoutVars>
      </dgm:prSet>
      <dgm:spPr/>
    </dgm:pt>
    <dgm:pt modelId="{15C731E9-5D04-471C-940B-339DD32E219E}" type="pres">
      <dgm:prSet presAssocID="{0D8975FB-189C-48EF-A195-1C2B61BB7923}" presName="compNode" presStyleCnt="0"/>
      <dgm:spPr/>
    </dgm:pt>
    <dgm:pt modelId="{6B32CBC0-1EF8-4FFD-9391-B1B1D1B1E680}" type="pres">
      <dgm:prSet presAssocID="{0D8975FB-189C-48EF-A195-1C2B61BB7923}" presName="childRect" presStyleLbl="bgAcc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B99092F-DF25-47C6-B9CB-3FA359BFFFA1}" type="pres">
      <dgm:prSet presAssocID="{0D8975FB-189C-48EF-A195-1C2B61BB792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3C658C-60E2-45F8-9E1B-797BEB0CEF32}" type="pres">
      <dgm:prSet presAssocID="{0D8975FB-189C-48EF-A195-1C2B61BB7923}" presName="parentRect" presStyleLbl="alignNode1" presStyleIdx="0" presStyleCnt="3"/>
      <dgm:spPr/>
      <dgm:t>
        <a:bodyPr/>
        <a:lstStyle/>
        <a:p>
          <a:endParaRPr lang="ru-RU"/>
        </a:p>
      </dgm:t>
    </dgm:pt>
    <dgm:pt modelId="{3EDE5698-E3C5-462C-BD8C-6C34E96372FE}" type="pres">
      <dgm:prSet presAssocID="{0D8975FB-189C-48EF-A195-1C2B61BB7923}" presName="adorn" presStyleLbl="fgAccFollowNode1" presStyleIdx="0" presStyleCnt="3"/>
      <dgm:spPr/>
    </dgm:pt>
    <dgm:pt modelId="{785C6554-6D16-466C-96DD-AE07805D5C50}" type="pres">
      <dgm:prSet presAssocID="{23F13F5D-3F12-46C0-88F9-EA8E71D2E3A4}" presName="sibTrans" presStyleLbl="sibTrans2D1" presStyleIdx="0" presStyleCnt="0"/>
      <dgm:spPr/>
    </dgm:pt>
    <dgm:pt modelId="{565B0CF0-CABC-4CDF-988B-9D97027A5DBE}" type="pres">
      <dgm:prSet presAssocID="{D2A69179-4AA4-42D8-80E3-FF534FA79999}" presName="compNode" presStyleCnt="0"/>
      <dgm:spPr/>
    </dgm:pt>
    <dgm:pt modelId="{7C84B920-7C6E-44CB-9EEF-F1591B0C4252}" type="pres">
      <dgm:prSet presAssocID="{D2A69179-4AA4-42D8-80E3-FF534FA79999}" presName="childRect" presStyleLbl="b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EC61B85-E9D6-42E5-A143-C18FCC5A04C8}" type="pres">
      <dgm:prSet presAssocID="{D2A69179-4AA4-42D8-80E3-FF534FA7999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1A7998-ADBD-4612-9331-265FA8326864}" type="pres">
      <dgm:prSet presAssocID="{D2A69179-4AA4-42D8-80E3-FF534FA79999}" presName="parentRect" presStyleLbl="alignNode1" presStyleIdx="1" presStyleCnt="3"/>
      <dgm:spPr/>
      <dgm:t>
        <a:bodyPr/>
        <a:lstStyle/>
        <a:p>
          <a:endParaRPr lang="ru-RU"/>
        </a:p>
      </dgm:t>
    </dgm:pt>
    <dgm:pt modelId="{3B1F2A0B-694C-4E28-9F4B-63528356BFFD}" type="pres">
      <dgm:prSet presAssocID="{D2A69179-4AA4-42D8-80E3-FF534FA79999}" presName="adorn" presStyleLbl="fgAccFollowNode1" presStyleIdx="1" presStyleCnt="3"/>
      <dgm:spPr/>
    </dgm:pt>
    <dgm:pt modelId="{739BC317-073C-44A0-B062-284E2713502A}" type="pres">
      <dgm:prSet presAssocID="{35B5B87F-0D91-4030-83A6-10CCA262FFD1}" presName="sibTrans" presStyleLbl="sibTrans2D1" presStyleIdx="0" presStyleCnt="0"/>
      <dgm:spPr/>
    </dgm:pt>
    <dgm:pt modelId="{08CAB81E-8861-40FA-AA83-960B6C19CE52}" type="pres">
      <dgm:prSet presAssocID="{75C0C379-EC18-48AA-8433-6F515B27F994}" presName="compNode" presStyleCnt="0"/>
      <dgm:spPr/>
    </dgm:pt>
    <dgm:pt modelId="{D0D96BBB-8C23-4520-BA8D-E934B947385A}" type="pres">
      <dgm:prSet presAssocID="{75C0C379-EC18-48AA-8433-6F515B27F994}" presName="childRect" presStyleLbl="b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55490F9-957E-4284-A7D8-854C4F40BB72}" type="pres">
      <dgm:prSet presAssocID="{75C0C379-EC18-48AA-8433-6F515B27F99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C3C8BC-BF95-423E-833C-DA06B1460A7D}" type="pres">
      <dgm:prSet presAssocID="{75C0C379-EC18-48AA-8433-6F515B27F994}" presName="parentRect" presStyleLbl="alignNode1" presStyleIdx="2" presStyleCnt="3"/>
      <dgm:spPr/>
      <dgm:t>
        <a:bodyPr/>
        <a:lstStyle/>
        <a:p>
          <a:endParaRPr lang="ru-RU"/>
        </a:p>
      </dgm:t>
    </dgm:pt>
    <dgm:pt modelId="{AAD5A5D3-7B54-4DB7-9D11-D971041380F8}" type="pres">
      <dgm:prSet presAssocID="{75C0C379-EC18-48AA-8433-6F515B27F994}" presName="adorn" presStyleLbl="fgAccFollowNode1" presStyleIdx="2" presStyleCnt="3"/>
      <dgm:spPr/>
    </dgm:pt>
  </dgm:ptLst>
  <dgm:cxnLst>
    <dgm:cxn modelId="{9B736E9F-1321-47EC-82E8-72CEE46BECDF}" type="presOf" srcId="{D2A69179-4AA4-42D8-80E3-FF534FA79999}" destId="{BEC61B85-E9D6-42E5-A143-C18FCC5A04C8}" srcOrd="0" destOrd="0" presId="urn:microsoft.com/office/officeart/2005/8/layout/bList2"/>
    <dgm:cxn modelId="{9BF4BBD0-19DA-46F6-8DBD-29C5F8275991}" type="presOf" srcId="{3050931A-8C3A-423B-A3DD-CBBF50D30A85}" destId="{FEE902ED-07D3-43BC-BB2B-796B45088377}" srcOrd="0" destOrd="0" presId="urn:microsoft.com/office/officeart/2005/8/layout/bList2"/>
    <dgm:cxn modelId="{C7FED017-79D9-4061-B5C2-A398076E9D64}" srcId="{3050931A-8C3A-423B-A3DD-CBBF50D30A85}" destId="{75C0C379-EC18-48AA-8433-6F515B27F994}" srcOrd="2" destOrd="0" parTransId="{4E098380-F7E8-4E8D-9E51-F323B6E2FD8B}" sibTransId="{256EB309-2BAA-4616-BC8B-E535F6B39F3C}"/>
    <dgm:cxn modelId="{C38ADC2D-A534-4277-954B-85EE75630379}" type="presOf" srcId="{0D8975FB-189C-48EF-A195-1C2B61BB7923}" destId="{153C658C-60E2-45F8-9E1B-797BEB0CEF32}" srcOrd="1" destOrd="0" presId="urn:microsoft.com/office/officeart/2005/8/layout/bList2"/>
    <dgm:cxn modelId="{54BB8792-3F71-4826-BBC2-12A813EEF140}" type="presOf" srcId="{35B5B87F-0D91-4030-83A6-10CCA262FFD1}" destId="{739BC317-073C-44A0-B062-284E2713502A}" srcOrd="0" destOrd="0" presId="urn:microsoft.com/office/officeart/2005/8/layout/bList2"/>
    <dgm:cxn modelId="{A96510E2-2759-48C2-8F05-675EF1EDF203}" type="presOf" srcId="{23F13F5D-3F12-46C0-88F9-EA8E71D2E3A4}" destId="{785C6554-6D16-466C-96DD-AE07805D5C50}" srcOrd="0" destOrd="0" presId="urn:microsoft.com/office/officeart/2005/8/layout/bList2"/>
    <dgm:cxn modelId="{8A131B39-AB51-44EA-90DE-7FCF6BAB70FF}" type="presOf" srcId="{75C0C379-EC18-48AA-8433-6F515B27F994}" destId="{A55490F9-957E-4284-A7D8-854C4F40BB72}" srcOrd="0" destOrd="0" presId="urn:microsoft.com/office/officeart/2005/8/layout/bList2"/>
    <dgm:cxn modelId="{70F651CC-1413-4345-8EA0-2F6C82EA3740}" srcId="{3050931A-8C3A-423B-A3DD-CBBF50D30A85}" destId="{0D8975FB-189C-48EF-A195-1C2B61BB7923}" srcOrd="0" destOrd="0" parTransId="{F774FB24-B0CF-4AE9-8F24-9851E5C852CE}" sibTransId="{23F13F5D-3F12-46C0-88F9-EA8E71D2E3A4}"/>
    <dgm:cxn modelId="{C00C774B-F7AF-40EA-910A-DD42FCCEB6AC}" srcId="{3050931A-8C3A-423B-A3DD-CBBF50D30A85}" destId="{D2A69179-4AA4-42D8-80E3-FF534FA79999}" srcOrd="1" destOrd="0" parTransId="{03B225CA-24B5-4822-B0C0-B7B4AF15EDE1}" sibTransId="{35B5B87F-0D91-4030-83A6-10CCA262FFD1}"/>
    <dgm:cxn modelId="{A3684164-D5C2-4341-A3A1-E8FAE87BD137}" type="presOf" srcId="{75C0C379-EC18-48AA-8433-6F515B27F994}" destId="{FEC3C8BC-BF95-423E-833C-DA06B1460A7D}" srcOrd="1" destOrd="0" presId="urn:microsoft.com/office/officeart/2005/8/layout/bList2"/>
    <dgm:cxn modelId="{77692B1E-12BE-4054-9B2F-53CB9D611FA0}" type="presOf" srcId="{0D8975FB-189C-48EF-A195-1C2B61BB7923}" destId="{7B99092F-DF25-47C6-B9CB-3FA359BFFFA1}" srcOrd="0" destOrd="0" presId="urn:microsoft.com/office/officeart/2005/8/layout/bList2"/>
    <dgm:cxn modelId="{7124E078-5B96-4AC2-A2DC-C3299FD79F51}" type="presOf" srcId="{D2A69179-4AA4-42D8-80E3-FF534FA79999}" destId="{1A1A7998-ADBD-4612-9331-265FA8326864}" srcOrd="1" destOrd="0" presId="urn:microsoft.com/office/officeart/2005/8/layout/bList2"/>
    <dgm:cxn modelId="{63BAD27C-FE22-4442-AF08-5BB3FB1E3CBC}" type="presParOf" srcId="{FEE902ED-07D3-43BC-BB2B-796B45088377}" destId="{15C731E9-5D04-471C-940B-339DD32E219E}" srcOrd="0" destOrd="0" presId="urn:microsoft.com/office/officeart/2005/8/layout/bList2"/>
    <dgm:cxn modelId="{1651C821-B16C-4FF1-942E-4AE30442BD0B}" type="presParOf" srcId="{15C731E9-5D04-471C-940B-339DD32E219E}" destId="{6B32CBC0-1EF8-4FFD-9391-B1B1D1B1E680}" srcOrd="0" destOrd="0" presId="urn:microsoft.com/office/officeart/2005/8/layout/bList2"/>
    <dgm:cxn modelId="{B4AECBFD-C9A3-4F51-855C-D151BBCC486E}" type="presParOf" srcId="{15C731E9-5D04-471C-940B-339DD32E219E}" destId="{7B99092F-DF25-47C6-B9CB-3FA359BFFFA1}" srcOrd="1" destOrd="0" presId="urn:microsoft.com/office/officeart/2005/8/layout/bList2"/>
    <dgm:cxn modelId="{D3BA56F7-3D08-490C-AEA3-5AAF07DE7199}" type="presParOf" srcId="{15C731E9-5D04-471C-940B-339DD32E219E}" destId="{153C658C-60E2-45F8-9E1B-797BEB0CEF32}" srcOrd="2" destOrd="0" presId="urn:microsoft.com/office/officeart/2005/8/layout/bList2"/>
    <dgm:cxn modelId="{ADB655A2-12ED-4DA0-B6FF-6205B5843E22}" type="presParOf" srcId="{15C731E9-5D04-471C-940B-339DD32E219E}" destId="{3EDE5698-E3C5-462C-BD8C-6C34E96372FE}" srcOrd="3" destOrd="0" presId="urn:microsoft.com/office/officeart/2005/8/layout/bList2"/>
    <dgm:cxn modelId="{67182BA1-2B38-4F07-B4C1-5BBB6B015E3F}" type="presParOf" srcId="{FEE902ED-07D3-43BC-BB2B-796B45088377}" destId="{785C6554-6D16-466C-96DD-AE07805D5C50}" srcOrd="1" destOrd="0" presId="urn:microsoft.com/office/officeart/2005/8/layout/bList2"/>
    <dgm:cxn modelId="{6F5EEDF1-64AE-439B-BC41-EB08A3B4D8FF}" type="presParOf" srcId="{FEE902ED-07D3-43BC-BB2B-796B45088377}" destId="{565B0CF0-CABC-4CDF-988B-9D97027A5DBE}" srcOrd="2" destOrd="0" presId="urn:microsoft.com/office/officeart/2005/8/layout/bList2"/>
    <dgm:cxn modelId="{E669E9EE-F66A-44F0-BCAF-7E72259B74F9}" type="presParOf" srcId="{565B0CF0-CABC-4CDF-988B-9D97027A5DBE}" destId="{7C84B920-7C6E-44CB-9EEF-F1591B0C4252}" srcOrd="0" destOrd="0" presId="urn:microsoft.com/office/officeart/2005/8/layout/bList2"/>
    <dgm:cxn modelId="{87A5C2B5-8B17-48A9-A52C-D4207DA28685}" type="presParOf" srcId="{565B0CF0-CABC-4CDF-988B-9D97027A5DBE}" destId="{BEC61B85-E9D6-42E5-A143-C18FCC5A04C8}" srcOrd="1" destOrd="0" presId="urn:microsoft.com/office/officeart/2005/8/layout/bList2"/>
    <dgm:cxn modelId="{25135041-51D5-4B8E-9DFF-EC3F4F273D88}" type="presParOf" srcId="{565B0CF0-CABC-4CDF-988B-9D97027A5DBE}" destId="{1A1A7998-ADBD-4612-9331-265FA8326864}" srcOrd="2" destOrd="0" presId="urn:microsoft.com/office/officeart/2005/8/layout/bList2"/>
    <dgm:cxn modelId="{10579799-0044-488E-B88F-8DC09D27A8AD}" type="presParOf" srcId="{565B0CF0-CABC-4CDF-988B-9D97027A5DBE}" destId="{3B1F2A0B-694C-4E28-9F4B-63528356BFFD}" srcOrd="3" destOrd="0" presId="urn:microsoft.com/office/officeart/2005/8/layout/bList2"/>
    <dgm:cxn modelId="{EED24143-2E12-4880-8E45-D4181FE7B783}" type="presParOf" srcId="{FEE902ED-07D3-43BC-BB2B-796B45088377}" destId="{739BC317-073C-44A0-B062-284E2713502A}" srcOrd="3" destOrd="0" presId="urn:microsoft.com/office/officeart/2005/8/layout/bList2"/>
    <dgm:cxn modelId="{D1D41FD0-5DCD-4A0C-BD9D-C1890EE6E457}" type="presParOf" srcId="{FEE902ED-07D3-43BC-BB2B-796B45088377}" destId="{08CAB81E-8861-40FA-AA83-960B6C19CE52}" srcOrd="4" destOrd="0" presId="urn:microsoft.com/office/officeart/2005/8/layout/bList2"/>
    <dgm:cxn modelId="{A3C7AF1D-DBE5-493B-9CFF-027BBCA1D45E}" type="presParOf" srcId="{08CAB81E-8861-40FA-AA83-960B6C19CE52}" destId="{D0D96BBB-8C23-4520-BA8D-E934B947385A}" srcOrd="0" destOrd="0" presId="urn:microsoft.com/office/officeart/2005/8/layout/bList2"/>
    <dgm:cxn modelId="{03A35889-A326-4DA8-BDF4-04B982B6692E}" type="presParOf" srcId="{08CAB81E-8861-40FA-AA83-960B6C19CE52}" destId="{A55490F9-957E-4284-A7D8-854C4F40BB72}" srcOrd="1" destOrd="0" presId="urn:microsoft.com/office/officeart/2005/8/layout/bList2"/>
    <dgm:cxn modelId="{B4D1B894-2B7B-47F6-839A-C13E21AA31D1}" type="presParOf" srcId="{08CAB81E-8861-40FA-AA83-960B6C19CE52}" destId="{FEC3C8BC-BF95-423E-833C-DA06B1460A7D}" srcOrd="2" destOrd="0" presId="urn:microsoft.com/office/officeart/2005/8/layout/bList2"/>
    <dgm:cxn modelId="{11BDC361-22B2-47F7-93F7-3F27C773E085}" type="presParOf" srcId="{08CAB81E-8861-40FA-AA83-960B6C19CE52}" destId="{AAD5A5D3-7B54-4DB7-9D11-D971041380F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6848-317E-4B65-9A6E-B64317994D60}">
      <dsp:nvSpPr>
        <dsp:cNvPr id="0" name=""/>
        <dsp:cNvSpPr/>
      </dsp:nvSpPr>
      <dsp:spPr>
        <a:xfrm>
          <a:off x="0" y="0"/>
          <a:ext cx="5040560" cy="1138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3 до </a:t>
          </a:r>
          <a:r>
            <a:rPr lang="ru-RU" sz="5500" kern="1200" dirty="0" smtClean="0"/>
            <a:t>8 </a:t>
          </a:r>
          <a:endParaRPr lang="ru-RU" sz="5500" kern="1200" dirty="0"/>
        </a:p>
      </dsp:txBody>
      <dsp:txXfrm>
        <a:off x="1121918" y="0"/>
        <a:ext cx="3918641" cy="1138063"/>
      </dsp:txXfrm>
    </dsp:sp>
    <dsp:sp modelId="{CA685D84-E492-44FD-A644-8F4D258C60C0}">
      <dsp:nvSpPr>
        <dsp:cNvPr id="0" name=""/>
        <dsp:cNvSpPr/>
      </dsp:nvSpPr>
      <dsp:spPr>
        <a:xfrm>
          <a:off x="113806" y="113806"/>
          <a:ext cx="1008112" cy="9104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0AD87-43DE-4796-85DA-D45862567C97}">
      <dsp:nvSpPr>
        <dsp:cNvPr id="0" name=""/>
        <dsp:cNvSpPr/>
      </dsp:nvSpPr>
      <dsp:spPr>
        <a:xfrm>
          <a:off x="0" y="1251870"/>
          <a:ext cx="5040560" cy="1138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10 до </a:t>
          </a:r>
          <a:r>
            <a:rPr lang="ru-RU" sz="5500" kern="1200" dirty="0" smtClean="0"/>
            <a:t>6 </a:t>
          </a:r>
          <a:endParaRPr lang="ru-RU" sz="5500" kern="1200" dirty="0" smtClean="0"/>
        </a:p>
      </dsp:txBody>
      <dsp:txXfrm>
        <a:off x="1121918" y="1251870"/>
        <a:ext cx="3918641" cy="1138063"/>
      </dsp:txXfrm>
    </dsp:sp>
    <dsp:sp modelId="{0A8E910F-4C4D-45C4-9325-EE7861AFC1CD}">
      <dsp:nvSpPr>
        <dsp:cNvPr id="0" name=""/>
        <dsp:cNvSpPr/>
      </dsp:nvSpPr>
      <dsp:spPr>
        <a:xfrm>
          <a:off x="113806" y="1365676"/>
          <a:ext cx="1008112" cy="9104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682F02-8805-4D74-9446-D5EE0F9E22D1}">
      <dsp:nvSpPr>
        <dsp:cNvPr id="0" name=""/>
        <dsp:cNvSpPr/>
      </dsp:nvSpPr>
      <dsp:spPr>
        <a:xfrm>
          <a:off x="0" y="2503740"/>
          <a:ext cx="5040560" cy="1138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7 до </a:t>
          </a:r>
          <a:r>
            <a:rPr lang="ru-RU" sz="5500" kern="1200" dirty="0" smtClean="0"/>
            <a:t>2 </a:t>
          </a:r>
          <a:endParaRPr lang="ru-RU" sz="5500" kern="1200" dirty="0" smtClean="0"/>
        </a:p>
      </dsp:txBody>
      <dsp:txXfrm>
        <a:off x="1121918" y="2503740"/>
        <a:ext cx="3918641" cy="1138063"/>
      </dsp:txXfrm>
    </dsp:sp>
    <dsp:sp modelId="{06D2F18E-A814-4781-A76E-D85D2D36E808}">
      <dsp:nvSpPr>
        <dsp:cNvPr id="0" name=""/>
        <dsp:cNvSpPr/>
      </dsp:nvSpPr>
      <dsp:spPr>
        <a:xfrm>
          <a:off x="113806" y="2617547"/>
          <a:ext cx="1008112" cy="9104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9504AB2-3510-4EA4-8CD3-B227C11B2D10}">
      <dsp:nvSpPr>
        <dsp:cNvPr id="0" name=""/>
        <dsp:cNvSpPr/>
      </dsp:nvSpPr>
      <dsp:spPr>
        <a:xfrm>
          <a:off x="0" y="3755610"/>
          <a:ext cx="5040560" cy="11380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6 до </a:t>
          </a:r>
          <a:r>
            <a:rPr lang="en-US" sz="5500" kern="1200" dirty="0" smtClean="0"/>
            <a:t>3</a:t>
          </a:r>
          <a:endParaRPr lang="ru-RU" sz="5500" kern="1200" dirty="0"/>
        </a:p>
      </dsp:txBody>
      <dsp:txXfrm>
        <a:off x="1121918" y="3755610"/>
        <a:ext cx="3918641" cy="1138063"/>
      </dsp:txXfrm>
    </dsp:sp>
    <dsp:sp modelId="{504E8E12-48F0-4DA2-87AD-026CC61FB8E4}">
      <dsp:nvSpPr>
        <dsp:cNvPr id="0" name=""/>
        <dsp:cNvSpPr/>
      </dsp:nvSpPr>
      <dsp:spPr>
        <a:xfrm>
          <a:off x="113806" y="3869417"/>
          <a:ext cx="1008112" cy="9104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CBC0-1EF8-4FFD-9391-B1B1D1B1E680}">
      <dsp:nvSpPr>
        <dsp:cNvPr id="0" name=""/>
        <dsp:cNvSpPr/>
      </dsp:nvSpPr>
      <dsp:spPr>
        <a:xfrm>
          <a:off x="633872" y="2488"/>
          <a:ext cx="2218451" cy="1656027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C658C-60E2-45F8-9E1B-797BEB0CEF32}">
      <dsp:nvSpPr>
        <dsp:cNvPr id="0" name=""/>
        <dsp:cNvSpPr/>
      </dsp:nvSpPr>
      <dsp:spPr>
        <a:xfrm>
          <a:off x="633872" y="1658515"/>
          <a:ext cx="2218451" cy="712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сторона трикутника</a:t>
          </a:r>
          <a:endParaRPr lang="ru-RU" sz="2200" kern="1200" dirty="0"/>
        </a:p>
      </dsp:txBody>
      <dsp:txXfrm>
        <a:off x="633872" y="1658515"/>
        <a:ext cx="1562289" cy="712091"/>
      </dsp:txXfrm>
    </dsp:sp>
    <dsp:sp modelId="{3EDE5698-E3C5-462C-BD8C-6C34E96372FE}">
      <dsp:nvSpPr>
        <dsp:cNvPr id="0" name=""/>
        <dsp:cNvSpPr/>
      </dsp:nvSpPr>
      <dsp:spPr>
        <a:xfrm>
          <a:off x="2258919" y="1771625"/>
          <a:ext cx="776458" cy="77645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4B920-7C6E-44CB-9EEF-F1591B0C4252}">
      <dsp:nvSpPr>
        <dsp:cNvPr id="0" name=""/>
        <dsp:cNvSpPr/>
      </dsp:nvSpPr>
      <dsp:spPr>
        <a:xfrm>
          <a:off x="3227739" y="2488"/>
          <a:ext cx="2218451" cy="1656027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A7998-ADBD-4612-9331-265FA8326864}">
      <dsp:nvSpPr>
        <dsp:cNvPr id="0" name=""/>
        <dsp:cNvSpPr/>
      </dsp:nvSpPr>
      <dsp:spPr>
        <a:xfrm>
          <a:off x="3227739" y="1658515"/>
          <a:ext cx="2218451" cy="712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вершина трикутника</a:t>
          </a:r>
          <a:endParaRPr lang="ru-RU" sz="2200" kern="1200" dirty="0"/>
        </a:p>
      </dsp:txBody>
      <dsp:txXfrm>
        <a:off x="3227739" y="1658515"/>
        <a:ext cx="1562289" cy="712091"/>
      </dsp:txXfrm>
    </dsp:sp>
    <dsp:sp modelId="{3B1F2A0B-694C-4E28-9F4B-63528356BFFD}">
      <dsp:nvSpPr>
        <dsp:cNvPr id="0" name=""/>
        <dsp:cNvSpPr/>
      </dsp:nvSpPr>
      <dsp:spPr>
        <a:xfrm>
          <a:off x="4852786" y="1771625"/>
          <a:ext cx="776458" cy="77645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96BBB-8C23-4520-BA8D-E934B947385A}">
      <dsp:nvSpPr>
        <dsp:cNvPr id="0" name=""/>
        <dsp:cNvSpPr/>
      </dsp:nvSpPr>
      <dsp:spPr>
        <a:xfrm>
          <a:off x="5821606" y="2488"/>
          <a:ext cx="2218451" cy="1656027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3C8BC-BF95-423E-833C-DA06B1460A7D}">
      <dsp:nvSpPr>
        <dsp:cNvPr id="0" name=""/>
        <dsp:cNvSpPr/>
      </dsp:nvSpPr>
      <dsp:spPr>
        <a:xfrm>
          <a:off x="5821606" y="1658515"/>
          <a:ext cx="2218451" cy="712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Це кут трикутника</a:t>
          </a:r>
          <a:endParaRPr lang="ru-RU" sz="2200" kern="1200" dirty="0"/>
        </a:p>
      </dsp:txBody>
      <dsp:txXfrm>
        <a:off x="5821606" y="1658515"/>
        <a:ext cx="1562289" cy="712091"/>
      </dsp:txXfrm>
    </dsp:sp>
    <dsp:sp modelId="{AAD5A5D3-7B54-4DB7-9D11-D971041380F8}">
      <dsp:nvSpPr>
        <dsp:cNvPr id="0" name=""/>
        <dsp:cNvSpPr/>
      </dsp:nvSpPr>
      <dsp:spPr>
        <a:xfrm>
          <a:off x="7446653" y="1771625"/>
          <a:ext cx="776458" cy="77645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Трикутник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1340768"/>
            <a:ext cx="8784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намалювала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точка-</a:t>
            </a:r>
            <a:r>
              <a:rPr lang="ru-RU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мандрівниця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На кожному з них є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червоні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називається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червоний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відрізок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першого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трикутника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0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сторін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</a:t>
            </a:r>
            <a:r>
              <a:rPr lang="ru-RU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другого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трикутника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червоним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позначено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вершину.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таке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вершина?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вершин у </a:t>
            </a:r>
            <a:r>
              <a:rPr lang="ru-RU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трикутника</a:t>
            </a:r>
            <a:r>
              <a:rPr lang="ru-RU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0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третього</a:t>
            </a:r>
            <a:r>
              <a:rPr lang="ru-RU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трикутника</a:t>
            </a:r>
            <a:r>
              <a:rPr lang="ru-RU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дужкою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позначено</a:t>
            </a:r>
            <a:r>
              <a:rPr lang="ru-RU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кут.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кутів</a:t>
            </a:r>
            <a:r>
              <a:rPr lang="ru-RU" sz="2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трикутника</a:t>
            </a:r>
            <a:r>
              <a:rPr lang="ru-RU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152449437"/>
              </p:ext>
            </p:extLst>
          </p:nvPr>
        </p:nvGraphicFramePr>
        <p:xfrm>
          <a:off x="147836" y="4077072"/>
          <a:ext cx="8856984" cy="255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4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Трикутник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484784"/>
            <a:ext cx="4038600" cy="190080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RU" b="1" dirty="0" err="1"/>
              <a:t>Трикутник</a:t>
            </a:r>
            <a:r>
              <a:rPr lang="ru-RU" b="1" dirty="0"/>
              <a:t> — </a:t>
            </a:r>
            <a:r>
              <a:rPr lang="ru-RU" b="1" dirty="0" err="1"/>
              <a:t>це</a:t>
            </a:r>
            <a:r>
              <a:rPr lang="ru-RU" b="1" dirty="0"/>
              <a:t> </a:t>
            </a:r>
            <a:r>
              <a:rPr lang="ru-RU" b="1" dirty="0" err="1"/>
              <a:t>замкнена</a:t>
            </a:r>
            <a:r>
              <a:rPr lang="ru-RU" b="1" dirty="0"/>
              <a:t> </a:t>
            </a:r>
            <a:r>
              <a:rPr lang="ru-RU" b="1" dirty="0" err="1"/>
              <a:t>ламана</a:t>
            </a:r>
            <a:r>
              <a:rPr lang="ru-RU" b="1" dirty="0"/>
              <a:t>, яка </a:t>
            </a:r>
            <a:r>
              <a:rPr lang="ru-RU" b="1" dirty="0" err="1"/>
              <a:t>складається</a:t>
            </a:r>
            <a:r>
              <a:rPr lang="ru-RU" b="1" dirty="0"/>
              <a:t> з </a:t>
            </a:r>
            <a:r>
              <a:rPr lang="ru-RU" b="1" dirty="0" err="1"/>
              <a:t>трьох</a:t>
            </a:r>
            <a:r>
              <a:rPr lang="ru-RU" b="1" dirty="0"/>
              <a:t> ланок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2699792" y="2636912"/>
            <a:ext cx="3816424" cy="2520280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516216" y="2636912"/>
            <a:ext cx="360040" cy="3168352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699792" y="5157192"/>
            <a:ext cx="4176464" cy="648072"/>
          </a:xfrm>
          <a:prstGeom prst="line">
            <a:avLst/>
          </a:prstGeom>
          <a:ln w="381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Завдання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" y="1340769"/>
            <a:ext cx="8229600" cy="2952328"/>
          </a:xfrm>
        </p:spPr>
        <p:txBody>
          <a:bodyPr>
            <a:normAutofit/>
          </a:bodyPr>
          <a:lstStyle/>
          <a:p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трикутників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малюнку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зліва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малюнку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справа?</a:t>
            </a:r>
          </a:p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Якого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кольору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найдовший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Найкоротший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однакової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довжини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4365104"/>
            <a:ext cx="8936134" cy="222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2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Завдання-загадка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1221429" cy="3600000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88640"/>
            <a:ext cx="2103124" cy="3657608"/>
          </a:xfrm>
        </p:spPr>
      </p:pic>
      <p:sp>
        <p:nvSpPr>
          <p:cNvPr id="9" name="Прямоугольник 8"/>
          <p:cNvSpPr/>
          <p:nvPr/>
        </p:nvSpPr>
        <p:spPr>
          <a:xfrm>
            <a:off x="2051720" y="1637866"/>
            <a:ext cx="518457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Різні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скельця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є у мене:</a:t>
            </a:r>
          </a:p>
          <a:p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Червоне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жовте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зелене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Можу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ними я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сказати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Йти</a:t>
            </a:r>
            <a:r>
              <a:rPr lang="ru-RU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Стояти</a:t>
            </a:r>
            <a:r>
              <a:rPr lang="ru-RU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Зачекати</a:t>
            </a:r>
            <a:r>
              <a:rPr lang="ru-RU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987824" y="4869160"/>
            <a:ext cx="5976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кольорів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світлофора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8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вони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означають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62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79512" y="4725144"/>
            <a:ext cx="8784976" cy="20056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зображені</a:t>
            </a:r>
            <a:r>
              <a:rPr lang="ru-RU" dirty="0"/>
              <a:t> </a:t>
            </a:r>
            <a:r>
              <a:rPr lang="ru-RU" dirty="0" err="1" smtClean="0"/>
              <a:t>предмети</a:t>
            </a:r>
            <a:r>
              <a:rPr lang="ru-RU" dirty="0" smtClean="0"/>
              <a:t> на </a:t>
            </a:r>
            <a:r>
              <a:rPr lang="ru-RU" dirty="0" err="1" smtClean="0"/>
              <a:t>малюнках</a:t>
            </a:r>
            <a:r>
              <a:rPr lang="ru-RU" dirty="0" smtClean="0"/>
              <a:t>. </a:t>
            </a:r>
            <a:r>
              <a:rPr lang="ru-RU" dirty="0"/>
              <a:t>Де на </a:t>
            </a:r>
            <a:r>
              <a:rPr lang="ru-RU" dirty="0" err="1"/>
              <a:t>малюнку</a:t>
            </a:r>
            <a:r>
              <a:rPr lang="ru-RU" dirty="0"/>
              <a:t> </a:t>
            </a:r>
            <a:r>
              <a:rPr lang="ru-RU" dirty="0" err="1"/>
              <a:t>заховалися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3?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на </a:t>
            </a:r>
            <a:r>
              <a:rPr lang="ru-RU" dirty="0" err="1"/>
              <a:t>бджілці</a:t>
            </a:r>
            <a:r>
              <a:rPr lang="ru-RU" dirty="0"/>
              <a:t>? </a:t>
            </a:r>
            <a:r>
              <a:rPr lang="ru-RU" dirty="0" smtClean="0"/>
              <a:t> На </a:t>
            </a:r>
            <a:r>
              <a:rPr lang="ru-RU" dirty="0" err="1"/>
              <a:t>неваляйці</a:t>
            </a:r>
            <a:r>
              <a:rPr lang="ru-RU" dirty="0"/>
              <a:t>? </a:t>
            </a:r>
            <a:r>
              <a:rPr lang="ru-RU" dirty="0" smtClean="0"/>
              <a:t> На </a:t>
            </a:r>
            <a:r>
              <a:rPr lang="ru-RU" dirty="0" err="1"/>
              <a:t>хмарках</a:t>
            </a:r>
            <a:r>
              <a:rPr lang="ru-RU" dirty="0"/>
              <a:t>? </a:t>
            </a:r>
            <a:r>
              <a:rPr lang="ru-RU" dirty="0" smtClean="0"/>
              <a:t> На </a:t>
            </a:r>
            <a:r>
              <a:rPr lang="ru-RU" dirty="0" err="1"/>
              <a:t>сонці</a:t>
            </a:r>
            <a:r>
              <a:rPr lang="ru-RU" dirty="0"/>
              <a:t>? </a:t>
            </a:r>
            <a:r>
              <a:rPr lang="ru-RU" dirty="0" smtClean="0"/>
              <a:t>На </a:t>
            </a:r>
            <a:r>
              <a:rPr lang="ru-RU" dirty="0" err="1"/>
              <a:t>сові</a:t>
            </a:r>
            <a:r>
              <a:rPr lang="ru-RU" dirty="0"/>
              <a:t>? </a:t>
            </a:r>
          </a:p>
          <a:p>
            <a:pPr marL="0" indent="0">
              <a:buNone/>
            </a:pPr>
            <a:r>
              <a:rPr lang="ru-RU" dirty="0" smtClean="0"/>
              <a:t>Придумайте </a:t>
            </a:r>
            <a:r>
              <a:rPr lang="ru-RU" dirty="0" err="1"/>
              <a:t>свої</a:t>
            </a:r>
            <a:r>
              <a:rPr lang="ru-RU" dirty="0"/>
              <a:t> </a:t>
            </a:r>
            <a:r>
              <a:rPr lang="ru-RU" dirty="0" err="1"/>
              <a:t>малюнки</a:t>
            </a:r>
            <a:r>
              <a:rPr lang="ru-RU" dirty="0"/>
              <a:t> за </a:t>
            </a:r>
            <a:r>
              <a:rPr lang="ru-RU" dirty="0" err="1"/>
              <a:t>аналогією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59"/>
            <a:ext cx="8712968" cy="347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7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Третій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зайвий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r="13852"/>
          <a:stretch/>
        </p:blipFill>
        <p:spPr>
          <a:xfrm>
            <a:off x="251520" y="1268760"/>
            <a:ext cx="2821258" cy="278574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49081"/>
            <a:ext cx="3432901" cy="20649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99" y="2126605"/>
            <a:ext cx="2238499" cy="22384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24744"/>
            <a:ext cx="2238499" cy="22384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43" y="692696"/>
            <a:ext cx="2042510" cy="2057753"/>
          </a:xfrm>
          <a:prstGeom prst="rect">
            <a:avLst/>
          </a:prstGeom>
        </p:spPr>
      </p:pic>
      <p:pic>
        <p:nvPicPr>
          <p:cNvPr id="13" name="Объект 12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49081"/>
            <a:ext cx="2171454" cy="1974837"/>
          </a:xfrm>
          <a:prstGeom prst="rect">
            <a:avLst/>
          </a:prstGeom>
        </p:spPr>
      </p:pic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16316"/>
              </p:ext>
            </p:extLst>
          </p:nvPr>
        </p:nvGraphicFramePr>
        <p:xfrm>
          <a:off x="2051720" y="1873153"/>
          <a:ext cx="2111895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03965"/>
                <a:gridCol w="703965"/>
                <a:gridCol w="7039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76109"/>
              </p:ext>
            </p:extLst>
          </p:nvPr>
        </p:nvGraphicFramePr>
        <p:xfrm>
          <a:off x="7154501" y="2784730"/>
          <a:ext cx="2111895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03965"/>
                <a:gridCol w="703965"/>
                <a:gridCol w="7039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57330"/>
              </p:ext>
            </p:extLst>
          </p:nvPr>
        </p:nvGraphicFramePr>
        <p:xfrm>
          <a:off x="6660232" y="5661248"/>
          <a:ext cx="2111895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03965"/>
                <a:gridCol w="703965"/>
                <a:gridCol w="7039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87043"/>
              </p:ext>
            </p:extLst>
          </p:nvPr>
        </p:nvGraphicFramePr>
        <p:xfrm>
          <a:off x="611560" y="6107514"/>
          <a:ext cx="2111895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03965"/>
                <a:gridCol w="703965"/>
                <a:gridCol w="7039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357029"/>
            <a:ext cx="3816424" cy="15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836712"/>
            <a:ext cx="3621087" cy="48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Що найдовше? Що найкоротше?</a:t>
            </a:r>
            <a:endParaRPr lang="ru-RU" dirty="0"/>
          </a:p>
        </p:txBody>
      </p:sp>
      <p:sp>
        <p:nvSpPr>
          <p:cNvPr id="12" name="Волна 11"/>
          <p:cNvSpPr/>
          <p:nvPr/>
        </p:nvSpPr>
        <p:spPr>
          <a:xfrm>
            <a:off x="4716016" y="2060848"/>
            <a:ext cx="3888432" cy="720080"/>
          </a:xfrm>
          <a:prstGeom prst="wav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Волна 12"/>
          <p:cNvSpPr/>
          <p:nvPr/>
        </p:nvSpPr>
        <p:spPr>
          <a:xfrm>
            <a:off x="4788024" y="3356992"/>
            <a:ext cx="3240360" cy="648072"/>
          </a:xfrm>
          <a:prstGeom prst="wav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Волна 13"/>
          <p:cNvSpPr/>
          <p:nvPr/>
        </p:nvSpPr>
        <p:spPr>
          <a:xfrm>
            <a:off x="4797627" y="4869160"/>
            <a:ext cx="2952328" cy="504056"/>
          </a:xfrm>
          <a:prstGeom prst="wav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Объект 1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55" y="1808820"/>
            <a:ext cx="2169309" cy="3744416"/>
          </a:xfrm>
        </p:spPr>
      </p:pic>
      <p:pic>
        <p:nvPicPr>
          <p:cNvPr id="16" name="Объект 1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99" y="2739401"/>
            <a:ext cx="2238216" cy="2797771"/>
          </a:xfrm>
        </p:spPr>
      </p:pic>
    </p:spTree>
    <p:extLst>
      <p:ext uri="{BB962C8B-B14F-4D97-AF65-F5344CB8AC3E}">
        <p14:creationId xmlns:p14="http://schemas.microsoft.com/office/powerpoint/2010/main" val="94814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Порівняти довжини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97652"/>
            <a:ext cx="4038600" cy="2961639"/>
          </a:xfrm>
        </p:spPr>
      </p:pic>
      <p:cxnSp>
        <p:nvCxnSpPr>
          <p:cNvPr id="6" name="Прямая со стрелкой 5"/>
          <p:cNvCxnSpPr/>
          <p:nvPr/>
        </p:nvCxnSpPr>
        <p:spPr>
          <a:xfrm>
            <a:off x="467544" y="2204864"/>
            <a:ext cx="4032448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467544" y="3717032"/>
            <a:ext cx="4032448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467544" y="2780928"/>
            <a:ext cx="2232248" cy="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56588" y="4437112"/>
            <a:ext cx="2232248" cy="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56588" y="5229200"/>
            <a:ext cx="3107300" cy="0"/>
          </a:xfrm>
          <a:prstGeom prst="straightConnector1">
            <a:avLst/>
          </a:prstGeom>
          <a:ln w="508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Ребуси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7544" y="1412776"/>
            <a:ext cx="3168352" cy="139675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Пі2л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291102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Підвал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sz="half" idx="2"/>
          </p:nvPr>
        </p:nvSpPr>
        <p:spPr>
          <a:xfrm>
            <a:off x="4788024" y="1412776"/>
            <a:ext cx="3744416" cy="139675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Ві7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352" y="291102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Вісім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280358"/>
            <a:ext cx="3168352" cy="13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39752" y="47251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Одиночка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263033"/>
            <a:ext cx="3744416" cy="126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50401" y="462224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Фраза</a:t>
            </a:r>
            <a:endParaRPr lang="ru-RU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r="18271"/>
          <a:stretch/>
        </p:blipFill>
        <p:spPr bwMode="auto">
          <a:xfrm>
            <a:off x="3851920" y="4833155"/>
            <a:ext cx="244507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383508" y="58261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Парад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5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animBg="1"/>
      <p:bldP spid="7" grpId="0"/>
      <p:bldP spid="9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Розгадай самостійно ребус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Елек3ка   </a:t>
            </a:r>
          </a:p>
          <a:p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Ві3на   </a:t>
            </a:r>
          </a:p>
          <a:p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Ак3са   </a:t>
            </a:r>
          </a:p>
          <a:p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Ві3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9567" r="20156" b="2076"/>
          <a:stretch/>
        </p:blipFill>
        <p:spPr bwMode="auto">
          <a:xfrm>
            <a:off x="6444208" y="1484784"/>
            <a:ext cx="2475571" cy="356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048"/>
            <a:ext cx="415816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918" y="1772816"/>
            <a:ext cx="3106266" cy="173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11560" y="3068960"/>
            <a:ext cx="7772400" cy="2016224"/>
          </a:xfrm>
        </p:spPr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Трикутник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Сторона, вершина, кут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трикутника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найдовший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найкоротший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»,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однакові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довжиною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»)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412776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uk-UA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</p:spPr>
        <p:txBody>
          <a:bodyPr/>
          <a:lstStyle/>
          <a:p>
            <a:r>
              <a:rPr lang="ru-RU" dirty="0" smtClean="0"/>
              <a:t>Яку </a:t>
            </a:r>
            <a:r>
              <a:rPr lang="ru-RU" dirty="0" err="1"/>
              <a:t>фігуру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скласти</a:t>
            </a:r>
            <a:r>
              <a:rPr lang="ru-RU" dirty="0"/>
              <a:t> з </a:t>
            </a:r>
            <a:r>
              <a:rPr lang="ru-RU" dirty="0" err="1"/>
              <a:t>трьох</a:t>
            </a:r>
            <a:r>
              <a:rPr lang="ru-RU" dirty="0"/>
              <a:t> </a:t>
            </a:r>
            <a:r>
              <a:rPr lang="ru-RU" dirty="0" err="1"/>
              <a:t>паличок</a:t>
            </a:r>
            <a:r>
              <a:rPr lang="ru-RU" dirty="0"/>
              <a:t>?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елементи</a:t>
            </a:r>
            <a:r>
              <a:rPr lang="ru-RU" dirty="0"/>
              <a:t> є у </a:t>
            </a:r>
            <a:r>
              <a:rPr lang="ru-RU" dirty="0" err="1"/>
              <a:t>трикутника</a:t>
            </a:r>
            <a:r>
              <a:rPr lang="ru-RU" dirty="0"/>
              <a:t>? По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8"/>
            <a:ext cx="4038600" cy="293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0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t="6650" r="7112" b="8327"/>
          <a:stretch/>
        </p:blipFill>
        <p:spPr bwMode="auto">
          <a:xfrm>
            <a:off x="4154220" y="188640"/>
            <a:ext cx="495679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0939" y="603081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8116" y="6021285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7653" y="6040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4815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88" y="605431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 «</a:t>
            </a:r>
            <a:r>
              <a:rPr lang="ru-RU" dirty="0" err="1"/>
              <a:t>Ланцюжок</a:t>
            </a:r>
            <a:r>
              <a:rPr lang="ru-RU" dirty="0"/>
              <a:t>»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643264"/>
              </p:ext>
            </p:extLst>
          </p:nvPr>
        </p:nvGraphicFramePr>
        <p:xfrm>
          <a:off x="1907704" y="1772816"/>
          <a:ext cx="504056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611560" y="1340768"/>
            <a:ext cx="656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Допоможіть</a:t>
            </a:r>
            <a:r>
              <a:rPr lang="ru-RU" dirty="0" smtClean="0"/>
              <a:t> </a:t>
            </a:r>
            <a:r>
              <a:rPr lang="ru-RU" dirty="0" err="1" smtClean="0"/>
              <a:t>звірятам</a:t>
            </a:r>
            <a:r>
              <a:rPr lang="ru-RU" dirty="0" smtClean="0"/>
              <a:t> </a:t>
            </a:r>
            <a:r>
              <a:rPr lang="ru-RU" dirty="0" err="1" smtClean="0"/>
              <a:t>навчитися</a:t>
            </a:r>
            <a:r>
              <a:rPr lang="ru-RU" dirty="0" smtClean="0"/>
              <a:t> </a:t>
            </a:r>
            <a:r>
              <a:rPr lang="ru-RU" dirty="0" err="1" smtClean="0"/>
              <a:t>лічити</a:t>
            </a:r>
            <a:r>
              <a:rPr lang="ru-RU" dirty="0" smtClean="0"/>
              <a:t>. Пряма </a:t>
            </a:r>
            <a:r>
              <a:rPr lang="ru-RU" dirty="0"/>
              <a:t>і </a:t>
            </a:r>
            <a:r>
              <a:rPr lang="ru-RU" dirty="0" err="1"/>
              <a:t>зворотна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948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ru-RU" dirty="0" err="1"/>
              <a:t>зайшов</a:t>
            </a:r>
            <a:r>
              <a:rPr lang="ru-RU" dirty="0"/>
              <a:t> </a:t>
            </a:r>
            <a:r>
              <a:rPr lang="ru-RU" dirty="0" err="1"/>
              <a:t>Мишко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ним </a:t>
            </a:r>
            <a:r>
              <a:rPr lang="ru-RU" dirty="0" err="1"/>
              <a:t>Петько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ним Марина,</a:t>
            </a:r>
          </a:p>
          <a:p>
            <a:pPr marL="0" indent="0">
              <a:buNone/>
            </a:pPr>
            <a:r>
              <a:rPr lang="ru-RU" dirty="0" err="1"/>
              <a:t>Потім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Ярина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нею </a:t>
            </a:r>
            <a:r>
              <a:rPr lang="ru-RU" dirty="0" err="1"/>
              <a:t>Гнат</a:t>
            </a:r>
            <a:r>
              <a:rPr lang="ru-RU" dirty="0"/>
              <a:t>.</a:t>
            </a:r>
          </a:p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малят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1" b="39931"/>
          <a:stretch/>
        </p:blipFill>
        <p:spPr>
          <a:xfrm>
            <a:off x="6270104" y="3551448"/>
            <a:ext cx="830243" cy="1321693"/>
          </a:xfrm>
        </p:spPr>
      </p:pic>
      <p:pic>
        <p:nvPicPr>
          <p:cNvPr id="8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r="32087" b="50000"/>
          <a:stretch/>
        </p:blipFill>
        <p:spPr>
          <a:xfrm>
            <a:off x="5682208" y="3473970"/>
            <a:ext cx="978024" cy="1100137"/>
          </a:xfrm>
          <a:prstGeom prst="rect">
            <a:avLst/>
          </a:prstGeom>
        </p:spPr>
      </p:pic>
      <p:pic>
        <p:nvPicPr>
          <p:cNvPr id="10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3" b="46216"/>
          <a:stretch/>
        </p:blipFill>
        <p:spPr>
          <a:xfrm>
            <a:off x="7290792" y="2161356"/>
            <a:ext cx="1131007" cy="1183382"/>
          </a:xfrm>
          <a:prstGeom prst="rect">
            <a:avLst/>
          </a:prstGeom>
        </p:spPr>
      </p:pic>
      <p:pic>
        <p:nvPicPr>
          <p:cNvPr id="11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7042" r="13175"/>
          <a:stretch/>
        </p:blipFill>
        <p:spPr>
          <a:xfrm>
            <a:off x="6660232" y="3078857"/>
            <a:ext cx="1122412" cy="945182"/>
          </a:xfrm>
          <a:prstGeom prst="rect">
            <a:avLst/>
          </a:prstGeom>
        </p:spPr>
      </p:pic>
      <p:pic>
        <p:nvPicPr>
          <p:cNvPr id="9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r="32087" b="50000"/>
          <a:stretch/>
        </p:blipFill>
        <p:spPr>
          <a:xfrm>
            <a:off x="8153350" y="1695674"/>
            <a:ext cx="978024" cy="110013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149080"/>
            <a:ext cx="3395541" cy="25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Порядкова</a:t>
            </a:r>
            <a:r>
              <a:rPr lang="ru-RU" dirty="0"/>
              <a:t> і </a:t>
            </a:r>
            <a:r>
              <a:rPr lang="ru-RU" dirty="0" err="1"/>
              <a:t>кількісна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1 до </a:t>
            </a:r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275040" cy="2206573"/>
          </a:xfrm>
        </p:spPr>
        <p:txBody>
          <a:bodyPr>
            <a:norm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Сусідів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трійки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спробуємо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назвати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Яке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стоїть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ліворуч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3?</a:t>
            </a:r>
          </a:p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Яке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стоїть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праворуч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Яке число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стоїть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ліворуч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3?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0" t="27708" r="12083" b="40168"/>
          <a:stretch/>
        </p:blipFill>
        <p:spPr>
          <a:xfrm>
            <a:off x="6960784" y="3549724"/>
            <a:ext cx="1032596" cy="1295400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0" b="61687"/>
          <a:stretch/>
        </p:blipFill>
        <p:spPr>
          <a:xfrm>
            <a:off x="539552" y="4581128"/>
            <a:ext cx="1270223" cy="1544935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r="43442" b="64636"/>
          <a:stretch/>
        </p:blipFill>
        <p:spPr>
          <a:xfrm>
            <a:off x="1787649" y="4581128"/>
            <a:ext cx="1095375" cy="1426046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5" r="72743" b="32917"/>
          <a:stretch/>
        </p:blipFill>
        <p:spPr>
          <a:xfrm>
            <a:off x="2883024" y="4845124"/>
            <a:ext cx="1099145" cy="1162050"/>
          </a:xfrm>
          <a:prstGeom prst="rect">
            <a:avLst/>
          </a:prstGeom>
        </p:spPr>
      </p:pic>
      <p:pic>
        <p:nvPicPr>
          <p:cNvPr id="9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43" r="67564"/>
          <a:stretch/>
        </p:blipFill>
        <p:spPr>
          <a:xfrm>
            <a:off x="3721038" y="5157192"/>
            <a:ext cx="1307976" cy="1248320"/>
          </a:xfrm>
          <a:prstGeom prst="rect">
            <a:avLst/>
          </a:prstGeom>
        </p:spPr>
      </p:pic>
      <p:pic>
        <p:nvPicPr>
          <p:cNvPr id="10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1" t="37863" r="38614" b="21273"/>
          <a:stretch/>
        </p:blipFill>
        <p:spPr>
          <a:xfrm>
            <a:off x="5004048" y="3806774"/>
            <a:ext cx="1143001" cy="1647825"/>
          </a:xfrm>
          <a:prstGeom prst="rect">
            <a:avLst/>
          </a:prstGeom>
        </p:spPr>
      </p:pic>
      <p:pic>
        <p:nvPicPr>
          <p:cNvPr id="11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6" b="71410"/>
          <a:stretch/>
        </p:blipFill>
        <p:spPr>
          <a:xfrm>
            <a:off x="6516216" y="4485803"/>
            <a:ext cx="928439" cy="1152872"/>
          </a:xfrm>
          <a:prstGeom prst="rect">
            <a:avLst/>
          </a:prstGeom>
        </p:spPr>
      </p:pic>
      <p:pic>
        <p:nvPicPr>
          <p:cNvPr id="12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4" r="26803" b="68514"/>
          <a:stretch/>
        </p:blipFill>
        <p:spPr>
          <a:xfrm>
            <a:off x="6472211" y="3289324"/>
            <a:ext cx="771525" cy="126965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1" t="66762"/>
          <a:stretch/>
        </p:blipFill>
        <p:spPr bwMode="auto">
          <a:xfrm>
            <a:off x="7481206" y="2290808"/>
            <a:ext cx="1402085" cy="133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9" t="79669" r="42948"/>
          <a:stretch/>
        </p:blipFill>
        <p:spPr bwMode="auto">
          <a:xfrm>
            <a:off x="7993380" y="1196752"/>
            <a:ext cx="87779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0" b="61687"/>
          <a:stretch/>
        </p:blipFill>
        <p:spPr>
          <a:xfrm>
            <a:off x="7243736" y="1196752"/>
            <a:ext cx="899517" cy="10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Загубилась фігура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2920" y="2418780"/>
            <a:ext cx="2162175" cy="2857500"/>
          </a:xfrm>
        </p:spPr>
      </p:pic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50" y="1196752"/>
            <a:ext cx="3312368" cy="3312368"/>
          </a:xfrm>
        </p:spPr>
      </p:pic>
      <p:sp>
        <p:nvSpPr>
          <p:cNvPr id="7" name="Прямоугольник 6"/>
          <p:cNvSpPr/>
          <p:nvPr/>
        </p:nvSpPr>
        <p:spPr>
          <a:xfrm>
            <a:off x="251520" y="1484784"/>
            <a:ext cx="5688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Загубилися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фігури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трьома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сторонами і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трьома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кутами.</a:t>
            </a:r>
          </a:p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фігури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212976"/>
            <a:ext cx="3725781" cy="30682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84984"/>
            <a:ext cx="36676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хвилинка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762872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потішить</a:t>
            </a:r>
            <a:r>
              <a:rPr lang="ru-RU" dirty="0"/>
              <a:t> </a:t>
            </a:r>
            <a:r>
              <a:rPr lang="ru-RU" dirty="0" err="1"/>
              <a:t>малюків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вітер</a:t>
            </a:r>
            <a:r>
              <a:rPr lang="ru-RU" dirty="0"/>
              <a:t> </a:t>
            </a:r>
            <a:r>
              <a:rPr lang="ru-RU" dirty="0" err="1"/>
              <a:t>човник</a:t>
            </a:r>
            <a:r>
              <a:rPr lang="ru-RU" dirty="0"/>
              <a:t> </a:t>
            </a:r>
            <a:r>
              <a:rPr lang="ru-RU" dirty="0" err="1"/>
              <a:t>підхопив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у </a:t>
            </a:r>
            <a:r>
              <a:rPr lang="ru-RU" dirty="0" err="1"/>
              <a:t>трикутники-вітрила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дмухав</a:t>
            </a:r>
            <a:r>
              <a:rPr lang="ru-RU" dirty="0"/>
              <a:t> </a:t>
            </a:r>
            <a:r>
              <a:rPr lang="ru-RU" dirty="0" err="1"/>
              <a:t>пустунець</a:t>
            </a:r>
            <a:r>
              <a:rPr lang="ru-RU" dirty="0"/>
              <a:t> </a:t>
            </a:r>
            <a:r>
              <a:rPr lang="ru-RU" dirty="0" err="1"/>
              <a:t>щосили</a:t>
            </a:r>
            <a:r>
              <a:rPr lang="ru-RU" dirty="0"/>
              <a:t>.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40768"/>
            <a:ext cx="4248472" cy="417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2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Фігурні вірші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4040188" cy="639762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395536" y="1844824"/>
            <a:ext cx="4040188" cy="43504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Літак</a:t>
            </a:r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летить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 небу,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Трикутне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крило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моєму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велосипеді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Трикутне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сідло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Є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такий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предмет -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косинець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все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ТРИКУТНИК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Тут мама три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сірники</a:t>
            </a:r>
            <a:endParaRPr lang="ru-RU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стіл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поклала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мені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сірників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склала</a:t>
            </a:r>
            <a:r>
              <a:rPr lang="ru-RU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в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час я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креслив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спостерігав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мамою,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 три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прямих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з'єднав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зробив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те ж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04" y="954105"/>
            <a:ext cx="2778676" cy="2778676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49080"/>
            <a:ext cx="3387080" cy="19294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8" y="2492896"/>
            <a:ext cx="1723463" cy="151523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65" y="1124744"/>
            <a:ext cx="22776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1988">
            <a:off x="7690752" y="623979"/>
            <a:ext cx="201079" cy="197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07749">
            <a:off x="7698862" y="1867699"/>
            <a:ext cx="184858" cy="148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6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455</TotalTime>
  <Words>473</Words>
  <Application>Microsoft Office PowerPoint</Application>
  <PresentationFormat>Экран (4:3)</PresentationFormat>
  <Paragraphs>110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Academic_ID07</vt:lpstr>
      <vt:lpstr>Математика</vt:lpstr>
      <vt:lpstr>Трикутник. Сторона, вершина, кут трикутника. Порівняння предметів («найдовший — найкоротший», «однакові за довжиною»)</vt:lpstr>
      <vt:lpstr>Лічимо предмети</vt:lpstr>
      <vt:lpstr>Усна лічба. «Ланцюжок»</vt:lpstr>
      <vt:lpstr>Весела лічба</vt:lpstr>
      <vt:lpstr>Порядкова і кількісна лічба від 1 до 10</vt:lpstr>
      <vt:lpstr>Загубилась фігура</vt:lpstr>
      <vt:lpstr>Поетична хвилинка</vt:lpstr>
      <vt:lpstr>Фігурні вірші</vt:lpstr>
      <vt:lpstr>Трикутник</vt:lpstr>
      <vt:lpstr>Трикутник</vt:lpstr>
      <vt:lpstr>Завдання</vt:lpstr>
      <vt:lpstr>Завдання-загадка</vt:lpstr>
      <vt:lpstr>Робота з малюнком</vt:lpstr>
      <vt:lpstr>Гра «Третій зайвий»</vt:lpstr>
      <vt:lpstr>Що найдовше? Що найкоротше?</vt:lpstr>
      <vt:lpstr>Порівняти довжини</vt:lpstr>
      <vt:lpstr>Ребуси</vt:lpstr>
      <vt:lpstr>Розгадай самостійно ребус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54</cp:revision>
  <dcterms:created xsi:type="dcterms:W3CDTF">2015-02-01T14:23:41Z</dcterms:created>
  <dcterms:modified xsi:type="dcterms:W3CDTF">2015-02-11T12:43:02Z</dcterms:modified>
</cp:coreProperties>
</file>